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7" r:id="rId1"/>
  </p:sldMasterIdLst>
  <p:notesMasterIdLst>
    <p:notesMasterId r:id="rId13"/>
  </p:notesMasterIdLst>
  <p:handoutMasterIdLst>
    <p:handoutMasterId r:id="rId14"/>
  </p:handoutMasterIdLst>
  <p:sldIdLst>
    <p:sldId id="333" r:id="rId2"/>
    <p:sldId id="257" r:id="rId3"/>
    <p:sldId id="334" r:id="rId4"/>
    <p:sldId id="335" r:id="rId5"/>
    <p:sldId id="336" r:id="rId6"/>
    <p:sldId id="258" r:id="rId7"/>
    <p:sldId id="337" r:id="rId8"/>
    <p:sldId id="338" r:id="rId9"/>
    <p:sldId id="339" r:id="rId10"/>
    <p:sldId id="340" r:id="rId11"/>
    <p:sldId id="341" r:id="rId12"/>
  </p:sldIdLst>
  <p:sldSz cx="12192000" cy="6858000"/>
  <p:notesSz cx="7010400" cy="9296400"/>
  <p:defaultTextStyle>
    <a:defPPr>
      <a:defRPr lang="vi-V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A0448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82585" autoAdjust="0"/>
  </p:normalViewPr>
  <p:slideViewPr>
    <p:cSldViewPr snapToGrid="0">
      <p:cViewPr varScale="1">
        <p:scale>
          <a:sx n="61" d="100"/>
          <a:sy n="61" d="100"/>
        </p:scale>
        <p:origin x="1056" y="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7" d="100"/>
          <a:sy n="57" d="100"/>
        </p:scale>
        <p:origin x="2832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2322AE-1C05-483B-9266-4AF925B9C24F}" type="datetimeFigureOut">
              <a:rPr lang="en-US" smtClean="0"/>
              <a:t>19-Jan-16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072C0F-D4D0-47A3-AF3D-2D6EE1DD8A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4352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EA630A54-5D9F-4851-8FEF-56E0345E72CA}" type="datetimeFigureOut">
              <a:rPr lang="en-US" smtClean="0"/>
              <a:t>19-Jan-16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1BF6B5A8-8B8E-4B37-9A46-DCF6AB4533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02513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F6B5A8-8B8E-4B37-9A46-DCF6AB4533C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04718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F6B5A8-8B8E-4B37-9A46-DCF6AB4533C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3555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4262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3175" y="65379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TextBox 13"/>
          <p:cNvSpPr txBox="1"/>
          <p:nvPr userDrawn="1"/>
        </p:nvSpPr>
        <p:spPr>
          <a:xfrm>
            <a:off x="3232150" y="6483290"/>
            <a:ext cx="79375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000" dirty="0" smtClean="0">
                <a:solidFill>
                  <a:schemeClr val="bg1"/>
                </a:solidFill>
              </a:rPr>
              <a:t>XÁC</a:t>
            </a:r>
            <a:r>
              <a:rPr lang="vi-VN" sz="2000" baseline="0" dirty="0" smtClean="0">
                <a:solidFill>
                  <a:schemeClr val="bg1"/>
                </a:solidFill>
              </a:rPr>
              <a:t> ĐỊNH CHUẨN CHI TIẾT MÁY TIỆN CNC EMCO</a:t>
            </a:r>
            <a:endParaRPr lang="vi-VN" sz="2000" dirty="0">
              <a:solidFill>
                <a:schemeClr val="bg1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2305050" y="6476880"/>
            <a:ext cx="927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2000" dirty="0" smtClean="0">
                <a:solidFill>
                  <a:schemeClr val="bg1"/>
                </a:solidFill>
              </a:rPr>
              <a:t>BÀI</a:t>
            </a:r>
            <a:r>
              <a:rPr lang="vi-VN" sz="2000" baseline="0" dirty="0" smtClean="0">
                <a:solidFill>
                  <a:schemeClr val="bg1"/>
                </a:solidFill>
              </a:rPr>
              <a:t> </a:t>
            </a:r>
            <a:r>
              <a:rPr lang="en-US" sz="2000" baseline="0" dirty="0" smtClean="0">
                <a:solidFill>
                  <a:schemeClr val="bg1"/>
                </a:solidFill>
              </a:rPr>
              <a:t>3</a:t>
            </a:r>
            <a:endParaRPr lang="vi-VN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40778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/>
          <a:lstStyle>
            <a:lvl1pPr marL="0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129248" y="6420345"/>
            <a:ext cx="2472271" cy="365125"/>
          </a:xfrm>
          <a:prstGeom prst="rect">
            <a:avLst/>
          </a:prstGeom>
        </p:spPr>
        <p:txBody>
          <a:bodyPr/>
          <a:lstStyle/>
          <a:p>
            <a:fld id="{0DA18827-5E1E-4E61-B7A9-4CAC1A1B7EB8}" type="datetimeFigureOut">
              <a:rPr lang="vi-VN" smtClean="0"/>
              <a:t>19/01/2016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27484" y="6404470"/>
            <a:ext cx="6702416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00458" y="6429852"/>
            <a:ext cx="1312025" cy="365125"/>
          </a:xfrm>
          <a:prstGeom prst="rect">
            <a:avLst/>
          </a:prstGeom>
        </p:spPr>
        <p:txBody>
          <a:bodyPr/>
          <a:lstStyle/>
          <a:p>
            <a:fld id="{802C7B5E-EC06-4312-B07B-DBD8872C0C2B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8597400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  <a:prstGeom prst="rect">
            <a:avLst/>
          </a:prstGeo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  <a:prstGeom prst="rect">
            <a:avLst/>
          </a:prstGeo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129248" y="6420345"/>
            <a:ext cx="2472271" cy="365125"/>
          </a:xfrm>
          <a:prstGeom prst="rect">
            <a:avLst/>
          </a:prstGeom>
        </p:spPr>
        <p:txBody>
          <a:bodyPr/>
          <a:lstStyle/>
          <a:p>
            <a:fld id="{0DA18827-5E1E-4E61-B7A9-4CAC1A1B7EB8}" type="datetimeFigureOut">
              <a:rPr lang="vi-VN" smtClean="0"/>
              <a:t>19/01/2016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27484" y="6404470"/>
            <a:ext cx="6702416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00458" y="6429852"/>
            <a:ext cx="1312025" cy="365125"/>
          </a:xfrm>
          <a:prstGeom prst="rect">
            <a:avLst/>
          </a:prstGeom>
        </p:spPr>
        <p:txBody>
          <a:bodyPr/>
          <a:lstStyle/>
          <a:p>
            <a:fld id="{802C7B5E-EC06-4312-B07B-DBD8872C0C2B}" type="slidenum">
              <a:rPr lang="vi-VN" smtClean="0"/>
              <a:t>‹#›</a:t>
            </a:fld>
            <a:endParaRPr lang="vi-VN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72513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29248" y="6420345"/>
            <a:ext cx="2472271" cy="365125"/>
          </a:xfrm>
          <a:prstGeom prst="rect">
            <a:avLst/>
          </a:prstGeom>
        </p:spPr>
        <p:txBody>
          <a:bodyPr/>
          <a:lstStyle/>
          <a:p>
            <a:fld id="{0DA18827-5E1E-4E61-B7A9-4CAC1A1B7EB8}" type="datetimeFigureOut">
              <a:rPr lang="vi-VN" smtClean="0"/>
              <a:t>19/01/2016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927484" y="6404470"/>
            <a:ext cx="6702416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900458" y="6429852"/>
            <a:ext cx="1312025" cy="365125"/>
          </a:xfrm>
          <a:prstGeom prst="rect">
            <a:avLst/>
          </a:prstGeom>
        </p:spPr>
        <p:txBody>
          <a:bodyPr/>
          <a:lstStyle/>
          <a:p>
            <a:fld id="{802C7B5E-EC06-4312-B07B-DBD8872C0C2B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0486264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  <a:prstGeom prst="rect">
            <a:avLst/>
          </a:prstGeo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  <a:prstGeom prst="rect">
            <a:avLst/>
          </a:prstGeo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1129248" y="6420345"/>
            <a:ext cx="2472271" cy="365125"/>
          </a:xfrm>
          <a:prstGeom prst="rect">
            <a:avLst/>
          </a:prstGeom>
        </p:spPr>
        <p:txBody>
          <a:bodyPr/>
          <a:lstStyle/>
          <a:p>
            <a:fld id="{0DA18827-5E1E-4E61-B7A9-4CAC1A1B7EB8}" type="datetimeFigureOut">
              <a:rPr lang="vi-VN" smtClean="0"/>
              <a:t>19/01/2016</a:t>
            </a:fld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927484" y="6404470"/>
            <a:ext cx="6702416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9900458" y="6429852"/>
            <a:ext cx="1312025" cy="365125"/>
          </a:xfrm>
          <a:prstGeom prst="rect">
            <a:avLst/>
          </a:prstGeom>
        </p:spPr>
        <p:txBody>
          <a:bodyPr/>
          <a:lstStyle/>
          <a:p>
            <a:fld id="{802C7B5E-EC06-4312-B07B-DBD8872C0C2B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8889388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1129248" y="6420345"/>
            <a:ext cx="2472271" cy="365125"/>
          </a:xfrm>
          <a:prstGeom prst="rect">
            <a:avLst/>
          </a:prstGeom>
        </p:spPr>
        <p:txBody>
          <a:bodyPr/>
          <a:lstStyle/>
          <a:p>
            <a:fld id="{0DA18827-5E1E-4E61-B7A9-4CAC1A1B7EB8}" type="datetimeFigureOut">
              <a:rPr lang="vi-VN" smtClean="0"/>
              <a:t>19/01/2016</a:t>
            </a:fld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927484" y="6404470"/>
            <a:ext cx="6702416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9900458" y="6429852"/>
            <a:ext cx="1312025" cy="365125"/>
          </a:xfrm>
          <a:prstGeom prst="rect">
            <a:avLst/>
          </a:prstGeom>
        </p:spPr>
        <p:txBody>
          <a:bodyPr/>
          <a:lstStyle/>
          <a:p>
            <a:fld id="{802C7B5E-EC06-4312-B07B-DBD8872C0C2B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3875636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1129248" y="6420345"/>
            <a:ext cx="2472271" cy="365125"/>
          </a:xfrm>
          <a:prstGeom prst="rect">
            <a:avLst/>
          </a:prstGeom>
        </p:spPr>
        <p:txBody>
          <a:bodyPr/>
          <a:lstStyle/>
          <a:p>
            <a:fld id="{0DA18827-5E1E-4E61-B7A9-4CAC1A1B7EB8}" type="datetimeFigureOut">
              <a:rPr lang="vi-VN" smtClean="0"/>
              <a:t>19/01/2016</a:t>
            </a:fld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927484" y="6404470"/>
            <a:ext cx="6702416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9900458" y="6429852"/>
            <a:ext cx="1312025" cy="365125"/>
          </a:xfrm>
          <a:prstGeom prst="rect">
            <a:avLst/>
          </a:prstGeom>
        </p:spPr>
        <p:txBody>
          <a:bodyPr/>
          <a:lstStyle/>
          <a:p>
            <a:fld id="{802C7B5E-EC06-4312-B07B-DBD8872C0C2B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3534232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  <a:prstGeom prst="rect">
            <a:avLst/>
          </a:prstGeo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  <a:prstGeom prst="rect">
            <a:avLst/>
          </a:prstGeom>
        </p:spPr>
        <p:txBody>
          <a:bodyPr/>
          <a:lstStyle>
            <a:lvl1pPr algn="l">
              <a:defRPr/>
            </a:lvl1pPr>
          </a:lstStyle>
          <a:p>
            <a:fld id="{0DA18827-5E1E-4E61-B7A9-4CAC1A1B7EB8}" type="datetimeFigureOut">
              <a:rPr lang="vi-VN" smtClean="0"/>
              <a:t>19/01/2016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900458" y="6429852"/>
            <a:ext cx="1312025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02C7B5E-EC06-4312-B07B-DBD8872C0C2B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8670498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  <a:prstGeom prst="rect">
            <a:avLst/>
          </a:prstGeo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  <a:prstGeom prst="rect">
            <a:avLst/>
          </a:prstGeo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29248" y="6420345"/>
            <a:ext cx="2472271" cy="365125"/>
          </a:xfrm>
          <a:prstGeom prst="rect">
            <a:avLst/>
          </a:prstGeom>
        </p:spPr>
        <p:txBody>
          <a:bodyPr/>
          <a:lstStyle/>
          <a:p>
            <a:fld id="{0DA18827-5E1E-4E61-B7A9-4CAC1A1B7EB8}" type="datetimeFigureOut">
              <a:rPr lang="vi-VN" smtClean="0"/>
              <a:t>19/01/2016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927484" y="6404470"/>
            <a:ext cx="6702416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900458" y="6429852"/>
            <a:ext cx="1312025" cy="365125"/>
          </a:xfrm>
          <a:prstGeom prst="rect">
            <a:avLst/>
          </a:prstGeom>
        </p:spPr>
        <p:txBody>
          <a:bodyPr/>
          <a:lstStyle/>
          <a:p>
            <a:fld id="{802C7B5E-EC06-4312-B07B-DBD8872C0C2B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5481458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129248" y="6420345"/>
            <a:ext cx="2472271" cy="365125"/>
          </a:xfrm>
          <a:prstGeom prst="rect">
            <a:avLst/>
          </a:prstGeom>
        </p:spPr>
        <p:txBody>
          <a:bodyPr/>
          <a:lstStyle/>
          <a:p>
            <a:fld id="{0DA18827-5E1E-4E61-B7A9-4CAC1A1B7EB8}" type="datetimeFigureOut">
              <a:rPr lang="vi-VN" smtClean="0"/>
              <a:t>19/01/2016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27484" y="6404470"/>
            <a:ext cx="6702416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00458" y="6429852"/>
            <a:ext cx="1312025" cy="365125"/>
          </a:xfrm>
          <a:prstGeom prst="rect">
            <a:avLst/>
          </a:prstGeom>
        </p:spPr>
        <p:txBody>
          <a:bodyPr/>
          <a:lstStyle/>
          <a:p>
            <a:fld id="{802C7B5E-EC06-4312-B07B-DBD8872C0C2B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5982909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  <a:prstGeom prst="rect">
            <a:avLst/>
          </a:prstGeo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129248" y="6420345"/>
            <a:ext cx="2472271" cy="365125"/>
          </a:xfrm>
          <a:prstGeom prst="rect">
            <a:avLst/>
          </a:prstGeom>
        </p:spPr>
        <p:txBody>
          <a:bodyPr/>
          <a:lstStyle/>
          <a:p>
            <a:fld id="{0DA18827-5E1E-4E61-B7A9-4CAC1A1B7EB8}" type="datetimeFigureOut">
              <a:rPr lang="vi-VN" smtClean="0"/>
              <a:t>19/01/2016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27484" y="6404470"/>
            <a:ext cx="6702416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00458" y="6429852"/>
            <a:ext cx="1312025" cy="365125"/>
          </a:xfrm>
          <a:prstGeom prst="rect">
            <a:avLst/>
          </a:prstGeom>
        </p:spPr>
        <p:txBody>
          <a:bodyPr/>
          <a:lstStyle/>
          <a:p>
            <a:fld id="{802C7B5E-EC06-4312-B07B-DBD8872C0C2B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3283856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64262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-1" y="6574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TextBox 7"/>
          <p:cNvSpPr txBox="1"/>
          <p:nvPr userDrawn="1"/>
        </p:nvSpPr>
        <p:spPr>
          <a:xfrm>
            <a:off x="3111500" y="6483290"/>
            <a:ext cx="7899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000" baseline="0" dirty="0" smtClean="0">
                <a:solidFill>
                  <a:schemeClr val="bg1"/>
                </a:solidFill>
              </a:rPr>
              <a:t>XÁC ĐỊNH CHUẨN CHI TIẾT MÁY TIỆN CNC EMCO</a:t>
            </a:r>
            <a:endParaRPr lang="vi-VN" sz="2000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 userDrawn="1"/>
        </p:nvSpPr>
        <p:spPr>
          <a:xfrm>
            <a:off x="2133600" y="6483290"/>
            <a:ext cx="1066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2000" dirty="0" smtClean="0">
                <a:solidFill>
                  <a:schemeClr val="bg1"/>
                </a:solidFill>
              </a:rPr>
              <a:t>BÀI</a:t>
            </a:r>
            <a:r>
              <a:rPr lang="vi-VN" sz="2000" baseline="0" dirty="0" smtClean="0">
                <a:solidFill>
                  <a:schemeClr val="bg1"/>
                </a:solidFill>
              </a:rPr>
              <a:t> </a:t>
            </a:r>
            <a:r>
              <a:rPr lang="en-US" sz="2000" baseline="0" dirty="0" smtClean="0">
                <a:solidFill>
                  <a:schemeClr val="bg1"/>
                </a:solidFill>
              </a:rPr>
              <a:t>3</a:t>
            </a:r>
            <a:endParaRPr lang="vi-VN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188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43" r:id="rId6"/>
    <p:sldLayoutId id="2147483744" r:id="rId7"/>
    <p:sldLayoutId id="2147483745" r:id="rId8"/>
    <p:sldLayoutId id="2147483746" r:id="rId9"/>
    <p:sldLayoutId id="2147483747" r:id="rId10"/>
    <p:sldLayoutId id="2147483748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502166" y="3245285"/>
            <a:ext cx="630620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BÀI 3</a:t>
            </a:r>
          </a:p>
          <a:p>
            <a:pPr algn="ctr"/>
            <a:r>
              <a:rPr lang="en-US" sz="36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XÁC ĐỊNH CHUẨN CHI TIẾT MÁY TIỆN CNC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3986" y="75345"/>
            <a:ext cx="120680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TRƯỜNG CĐKT LÝ TỰ TRỌNG TP.HCM – KHOA CÔNG NGHỆ CƠ KHÍ</a:t>
            </a:r>
            <a:endParaRPr lang="vi-VN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630" y="1261242"/>
            <a:ext cx="4753817" cy="485578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707120" y="1876097"/>
            <a:ext cx="61012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THỰC TẬP CAD/CAM -CNC</a:t>
            </a:r>
            <a:endParaRPr lang="vi-VN" sz="3600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4500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619736" y="963929"/>
            <a:ext cx="10890913" cy="682388"/>
          </a:xfrm>
          <a:prstGeom prst="roundRect">
            <a:avLst/>
          </a:prstGeom>
          <a:solidFill>
            <a:schemeClr val="bg2">
              <a:lumMod val="5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XÁC ĐỊNH CHUẨN CHI TIẾT MÁY TIỆN CNC EMCO</a:t>
            </a:r>
            <a:endParaRPr lang="vi-VN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099034" y="2159876"/>
            <a:ext cx="7164395" cy="55179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Xác định được hệ trục tọa độ trên máy CNC</a:t>
            </a:r>
            <a:endParaRPr lang="vi-VN" sz="2400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099033" y="3477072"/>
            <a:ext cx="7164395" cy="81862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Xác định được chuẩn chi tiết theo các phương X, Z và nhập vào máy đúng vị trí</a:t>
            </a:r>
            <a:endParaRPr lang="vi-VN" sz="2400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4099033" y="5060328"/>
            <a:ext cx="7164395" cy="55731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Vận hành được máy tiện CNC EMCO</a:t>
            </a:r>
            <a:endParaRPr lang="vi-VN" sz="2400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ight Arrow 8"/>
          <p:cNvSpPr/>
          <p:nvPr/>
        </p:nvSpPr>
        <p:spPr>
          <a:xfrm>
            <a:off x="619736" y="2846063"/>
            <a:ext cx="2832912" cy="2080645"/>
          </a:xfrm>
          <a:prstGeom prst="rightArrow">
            <a:avLst/>
          </a:prstGeom>
          <a:solidFill>
            <a:schemeClr val="bg2">
              <a:lumMod val="9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solidFill>
                  <a:schemeClr val="bg2">
                    <a:lumMod val="25000"/>
                  </a:schemeClr>
                </a:solidFill>
              </a:rPr>
              <a:t>Mục tiêu</a:t>
            </a:r>
            <a:endParaRPr lang="vi-VN" sz="4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3986" y="75345"/>
            <a:ext cx="120680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TRƯỜNG CĐKT LÝ TỰ TRỌNG TP.HCM – KHOA CÔNG NGHỆ CƠ KHÍ</a:t>
            </a:r>
            <a:endParaRPr lang="vi-VN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6993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619736" y="963929"/>
            <a:ext cx="10890913" cy="682388"/>
          </a:xfrm>
          <a:prstGeom prst="roundRect">
            <a:avLst/>
          </a:prstGeom>
          <a:solidFill>
            <a:schemeClr val="bg2">
              <a:lumMod val="5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XÁC ĐỊNH CHUẨN CHI TIẾT MÁY TIỆN CNC EMCO</a:t>
            </a:r>
            <a:endParaRPr lang="vi-VN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378421" y="1898880"/>
            <a:ext cx="10132227" cy="66874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KHỞI ĐỘNG MÁY</a:t>
            </a:r>
            <a:endParaRPr lang="vi-VN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378423" y="2820183"/>
            <a:ext cx="10132225" cy="66874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TIẾP CẬN ĐIỂM THAM CHIẾU</a:t>
            </a:r>
            <a:endParaRPr lang="vi-VN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378423" y="3741486"/>
            <a:ext cx="10132225" cy="66874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GỌI DAO CẦN RÀ VÀO VỊ TRÍ LÀM VIỆC</a:t>
            </a:r>
            <a:endParaRPr lang="vi-VN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1389550" y="4656913"/>
            <a:ext cx="10109967" cy="66874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RÀ CHUẨN CHI TIẾT THEO PHƯƠNG X</a:t>
            </a:r>
            <a:endParaRPr lang="vi-VN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1378420" y="5578216"/>
            <a:ext cx="10109968" cy="66874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RÀ CHUẨN CHI TIẾT THEO PHƯƠNG Z</a:t>
            </a:r>
            <a:endParaRPr lang="vi-VN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562344" y="1917600"/>
            <a:ext cx="758685" cy="630600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vi-VN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562346" y="2842718"/>
            <a:ext cx="758685" cy="630600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vi-VN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562345" y="3754330"/>
            <a:ext cx="758685" cy="630600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vi-VN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562344" y="4679448"/>
            <a:ext cx="758685" cy="630600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vi-VN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562344" y="5591060"/>
            <a:ext cx="758685" cy="630600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vi-VN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23986" y="75345"/>
            <a:ext cx="120680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TRƯỜNG CĐKT LÝ TỰ TRỌNG TP.HCM – KHOA CÔNG NGHỆ CƠ KHÍ</a:t>
            </a:r>
            <a:endParaRPr lang="vi-VN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2764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619736" y="963929"/>
            <a:ext cx="10890913" cy="682388"/>
          </a:xfrm>
          <a:prstGeom prst="roundRect">
            <a:avLst/>
          </a:prstGeom>
          <a:solidFill>
            <a:schemeClr val="bg2">
              <a:lumMod val="5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XÁC ĐỊNH CHUẨN CHI TIẾT MÁY TIỆN CNC EMCO</a:t>
            </a:r>
            <a:endParaRPr lang="vi-VN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279153" y="1885664"/>
            <a:ext cx="5572077" cy="55179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ệ trục tọa độ trên máy CNC EMCO</a:t>
            </a:r>
            <a:endParaRPr lang="vi-VN" sz="2400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3407" y="2677636"/>
            <a:ext cx="3639302" cy="3639302"/>
          </a:xfrm>
          <a:prstGeom prst="rect">
            <a:avLst/>
          </a:prstGeom>
          <a:ln>
            <a:solidFill>
              <a:schemeClr val="bg2">
                <a:lumMod val="50000"/>
              </a:schemeClr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671" y="2697389"/>
            <a:ext cx="4092776" cy="3619549"/>
          </a:xfrm>
          <a:prstGeom prst="rect">
            <a:avLst/>
          </a:prstGeom>
          <a:ln w="28575">
            <a:solidFill>
              <a:schemeClr val="bg2">
                <a:lumMod val="50000"/>
              </a:schemeClr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123986" y="75345"/>
            <a:ext cx="120680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TRƯỜNG CĐKT LÝ TỰ TRỌNG TP.HCM – KHOA CÔNG NGHỆ CƠ KHÍ</a:t>
            </a:r>
            <a:endParaRPr lang="vi-VN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9317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619736" y="963929"/>
            <a:ext cx="10890913" cy="682388"/>
          </a:xfrm>
          <a:prstGeom prst="roundRect">
            <a:avLst/>
          </a:prstGeom>
          <a:solidFill>
            <a:schemeClr val="bg2">
              <a:lumMod val="5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XÁC ĐỊNH CHUẨN CHI TIẾT MÁY TIỆN CNC EMCO</a:t>
            </a:r>
            <a:endParaRPr lang="vi-VN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0165" y="1796186"/>
            <a:ext cx="5655977" cy="449425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6141" y="2444891"/>
            <a:ext cx="5392923" cy="335681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23986" y="75345"/>
            <a:ext cx="120680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TRƯỜNG CĐKT LÝ TỰ TRỌNG TP.HCM – KHOA CÔNG NGHỆ CƠ KHÍ</a:t>
            </a:r>
            <a:endParaRPr lang="vi-VN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2057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4046342" y="1308518"/>
            <a:ext cx="3941381" cy="50496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KHỞI ĐỘNG MÁY</a:t>
            </a:r>
            <a:endParaRPr lang="vi-VN" sz="24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Picture 1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883" y="2908034"/>
            <a:ext cx="3799489" cy="3303580"/>
          </a:xfrm>
          <a:prstGeom prst="rect">
            <a:avLst/>
          </a:prstGeom>
        </p:spPr>
      </p:pic>
      <p:pic>
        <p:nvPicPr>
          <p:cNvPr id="16" name="Picture 1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7723" y="2837793"/>
            <a:ext cx="3275706" cy="3373821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1695826" y="1796180"/>
            <a:ext cx="2907704" cy="75174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Bật công tắc khởi động máy</a:t>
            </a:r>
            <a:endParaRPr lang="vi-VN" sz="2400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7367634" y="1796181"/>
            <a:ext cx="4515884" cy="75174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Chờ máy khởi động hoàn tất, nhấn phím AUX</a:t>
            </a:r>
            <a:endParaRPr lang="vi-VN" sz="2400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ight Arrow 2"/>
          <p:cNvSpPr/>
          <p:nvPr/>
        </p:nvSpPr>
        <p:spPr>
          <a:xfrm>
            <a:off x="5561612" y="4008031"/>
            <a:ext cx="1518627" cy="551793"/>
          </a:xfrm>
          <a:prstGeom prst="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9" name="Rounded Rectangle 8"/>
          <p:cNvSpPr/>
          <p:nvPr/>
        </p:nvSpPr>
        <p:spPr>
          <a:xfrm>
            <a:off x="1150883" y="761018"/>
            <a:ext cx="10890913" cy="486127"/>
          </a:xfrm>
          <a:prstGeom prst="roundRect">
            <a:avLst/>
          </a:prstGeom>
          <a:solidFill>
            <a:schemeClr val="bg2">
              <a:lumMod val="5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XÁC ĐỊNH CHUẨN CHI TIẾT MÁY TIỆN CNC EMCO</a:t>
            </a:r>
            <a:endParaRPr lang="vi-VN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3986" y="75345"/>
            <a:ext cx="120680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TRƯỜNG CĐKT LÝ TỰ TRỌNG TP.HCM – KHOA CÔNG NGHỆ CƠ KHÍ</a:t>
            </a:r>
            <a:endParaRPr lang="vi-VN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3170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3349124" y="893796"/>
            <a:ext cx="5943602" cy="50496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2800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TIẾP CẬN ĐIỂM THAM CHIẾU</a:t>
            </a:r>
            <a:endParaRPr lang="vi-VN" sz="28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695826" y="1796180"/>
            <a:ext cx="2907704" cy="75174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Nhấn phím REF</a:t>
            </a:r>
            <a:endParaRPr lang="vi-VN" sz="2400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7910511" y="1796180"/>
            <a:ext cx="3352918" cy="75174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Tăng tốc độ dịch chuyển băng máy</a:t>
            </a:r>
            <a:endParaRPr lang="vi-VN" sz="2400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ight Arrow 2"/>
          <p:cNvSpPr/>
          <p:nvPr/>
        </p:nvSpPr>
        <p:spPr>
          <a:xfrm>
            <a:off x="5561612" y="4008031"/>
            <a:ext cx="1518627" cy="551793"/>
          </a:xfrm>
          <a:prstGeom prst="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9" name="Picture 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6424" y="2837793"/>
            <a:ext cx="2907704" cy="3359398"/>
          </a:xfrm>
          <a:prstGeom prst="rect">
            <a:avLst/>
          </a:prstGeom>
        </p:spPr>
      </p:pic>
      <p:pic>
        <p:nvPicPr>
          <p:cNvPr id="10" name="Picture 9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6691" y="2945343"/>
            <a:ext cx="3096738" cy="3140147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23986" y="75345"/>
            <a:ext cx="120680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TRƯỜNG CĐKT LÝ TỰ TRỌNG TP.HCM – KHOA CÔNG NGHỆ CƠ KHÍ</a:t>
            </a:r>
            <a:endParaRPr lang="vi-VN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6124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2580031" y="893795"/>
            <a:ext cx="7481787" cy="50496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GỌI DAO CẦN RÀ VÀO VỊ TRÍ LÀM VIỆC</a:t>
            </a:r>
            <a:endParaRPr lang="vi-VN" sz="28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378423" y="1756135"/>
            <a:ext cx="4373899" cy="75174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Chuyển sang chế độ MDI</a:t>
            </a:r>
            <a:endParaRPr lang="vi-VN" sz="2400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378423" y="2828216"/>
            <a:ext cx="4373898" cy="75174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Nhập câu lệnh thay dao</a:t>
            </a:r>
            <a:endParaRPr lang="vi-VN" sz="2400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3790" y="1580269"/>
            <a:ext cx="3172853" cy="3044916"/>
          </a:xfrm>
          <a:prstGeom prst="rect">
            <a:avLst/>
          </a:prstGeom>
        </p:spPr>
      </p:pic>
      <p:pic>
        <p:nvPicPr>
          <p:cNvPr id="11" name="Picture 10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4724" y="4872834"/>
            <a:ext cx="930987" cy="1076122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1378423" y="3906511"/>
            <a:ext cx="4373898" cy="75174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Nhập câu lệnh khởi động trục chính</a:t>
            </a:r>
            <a:endParaRPr lang="vi-VN" sz="2400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378423" y="5110833"/>
            <a:ext cx="4373898" cy="75174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Nhấn phím khởi động trục chính</a:t>
            </a:r>
            <a:endParaRPr lang="vi-VN" sz="2400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ight Arrow 3"/>
          <p:cNvSpPr/>
          <p:nvPr/>
        </p:nvSpPr>
        <p:spPr>
          <a:xfrm>
            <a:off x="6495393" y="5281448"/>
            <a:ext cx="1103586" cy="20525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5" name="TextBox 14"/>
          <p:cNvSpPr txBox="1"/>
          <p:nvPr/>
        </p:nvSpPr>
        <p:spPr>
          <a:xfrm>
            <a:off x="123986" y="75345"/>
            <a:ext cx="120680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TRƯỜNG CĐKT LÝ TỰ TRỌNG TP.HCM – KHOA CÔNG NGHỆ CƠ KHÍ</a:t>
            </a:r>
            <a:endParaRPr lang="vi-VN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2904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2580031" y="893795"/>
            <a:ext cx="7481787" cy="50496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2800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RÀ CHUẨN CHI TIẾT THEO PHƯƠNG X</a:t>
            </a:r>
            <a:endParaRPr lang="vi-VN" sz="28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254391" y="2021432"/>
            <a:ext cx="4373899" cy="75174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Chuyển sang chế độ JOG</a:t>
            </a:r>
            <a:endParaRPr lang="vi-VN" sz="2400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480902" y="4309382"/>
            <a:ext cx="2198257" cy="150269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 chuyển băng máy bằng các phím –X,+X,-Z,+Z</a:t>
            </a:r>
            <a:endParaRPr lang="vi-VN" sz="2400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0523" y="1460270"/>
            <a:ext cx="2361905" cy="226666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6540" y="3997493"/>
            <a:ext cx="2300964" cy="2245652"/>
          </a:xfrm>
          <a:prstGeom prst="rect">
            <a:avLst/>
          </a:prstGeom>
        </p:spPr>
      </p:pic>
      <p:sp>
        <p:nvSpPr>
          <p:cNvPr id="7" name="Cross 6"/>
          <p:cNvSpPr/>
          <p:nvPr/>
        </p:nvSpPr>
        <p:spPr>
          <a:xfrm>
            <a:off x="6614885" y="4771763"/>
            <a:ext cx="709448" cy="672520"/>
          </a:xfrm>
          <a:prstGeom prst="plus">
            <a:avLst>
              <a:gd name="adj" fmla="val 4055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72401" y="3997493"/>
            <a:ext cx="2376978" cy="224565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23986" y="75345"/>
            <a:ext cx="120680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TRƯỜNG CĐKT LÝ TỰ TRỌNG TP.HCM – KHOA CÔNG NGHỆ CƠ KHÍ</a:t>
            </a:r>
            <a:endParaRPr lang="vi-VN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6736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2580031" y="893795"/>
            <a:ext cx="7481787" cy="50496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2800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RÀ CHUẨN CHI TIẾT THEO PHƯƠNG X</a:t>
            </a:r>
            <a:endParaRPr lang="vi-VN" sz="28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378423" y="75345"/>
            <a:ext cx="98850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TRƯỜNG CĐKT LÝ TỰ TRỌNG TP.HCM – KHOA CƠ KHÍ</a:t>
            </a:r>
            <a:endParaRPr lang="vi-VN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483526" y="2162311"/>
            <a:ext cx="4619296" cy="47296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 chuyển dao chạm phương X</a:t>
            </a:r>
            <a:endParaRPr lang="vi-VN" sz="2400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378423" y="3871792"/>
            <a:ext cx="4724399" cy="169179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Ghi nhận giá trị X</a:t>
            </a:r>
          </a:p>
          <a:p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Tính toán giá trị X và đo đường kính chi tiết</a:t>
            </a:r>
          </a:p>
          <a:p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Nhập vào máy (OFFSET)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1324" y="1633365"/>
            <a:ext cx="2486148" cy="197693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1324" y="3814410"/>
            <a:ext cx="2486148" cy="2415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293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2580031" y="893795"/>
            <a:ext cx="7481787" cy="50496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US" sz="2800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RÀ CHUẨN CHI TIẾT THEO PHƯƠNG 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endParaRPr lang="vi-VN" sz="28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378423" y="75345"/>
            <a:ext cx="98850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TRƯỜNG CĐKT LÝ TỰ TRỌNG TP.HCM – KHOA CƠ KHÍ</a:t>
            </a:r>
            <a:endParaRPr lang="vi-VN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809089" y="1845128"/>
            <a:ext cx="2479133" cy="79956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 chuyển dao chạm phương Z</a:t>
            </a:r>
            <a:endParaRPr lang="vi-VN" sz="2400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957318" y="1845127"/>
            <a:ext cx="3882611" cy="79956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Ghi nhận giá trị Z</a:t>
            </a:r>
          </a:p>
          <a:p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Nhập vào máy (OFFSET)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132" y="2983751"/>
            <a:ext cx="5207256" cy="323398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2008" y="2806262"/>
            <a:ext cx="4579683" cy="3411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580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3673</TotalTime>
  <Words>441</Words>
  <Application>Microsoft Office PowerPoint</Application>
  <PresentationFormat>Widescreen</PresentationFormat>
  <Paragraphs>59</Paragraphs>
  <Slides>11</Slides>
  <Notes>2</Notes>
  <HiddenSlides>1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Retrospect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anh tuan</dc:creator>
  <cp:lastModifiedBy>ANH TUAN</cp:lastModifiedBy>
  <cp:revision>401</cp:revision>
  <cp:lastPrinted>2016-01-19T16:12:57Z</cp:lastPrinted>
  <dcterms:created xsi:type="dcterms:W3CDTF">2013-09-04T12:11:19Z</dcterms:created>
  <dcterms:modified xsi:type="dcterms:W3CDTF">2016-01-19T16:16:30Z</dcterms:modified>
</cp:coreProperties>
</file>